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xmlns="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143997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143997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2255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225596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Process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Process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upi.fme.vutbr.cz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prof. Ing. Petr Stehlík, CSc., dr. h. </a:t>
            </a:r>
            <a:r>
              <a:rPr lang="sk-SK" dirty="0" smtClean="0"/>
              <a:t>c.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tr-TR" spc="50" dirty="0" err="1"/>
              <a:t>stehlik@fme.vutbr.cz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procesního </a:t>
            </a:r>
            <a:r>
              <a:rPr lang="cs-CZ" b="1" dirty="0" smtClean="0"/>
              <a:t>inženýrství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procesního </a:t>
            </a:r>
            <a:r>
              <a:rPr lang="cs-CZ" b="1" dirty="0" smtClean="0"/>
              <a:t>inženýrství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upi.fme.vutbr.cz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prof. Ing. Petr Stehlík, CSc., dr. h. </a:t>
            </a:r>
            <a:r>
              <a:rPr lang="sk-SK" dirty="0" smtClean="0"/>
              <a:t>c.</a:t>
            </a:r>
          </a:p>
          <a:p>
            <a:r>
              <a:rPr lang="cs-CZ" spc="50" dirty="0" smtClean="0"/>
              <a:t>ředitel </a:t>
            </a:r>
            <a:r>
              <a:rPr lang="cs-CZ" spc="50" dirty="0" smtClean="0"/>
              <a:t>ústavu</a:t>
            </a:r>
            <a:endParaRPr lang="cs-CZ" spc="50" dirty="0"/>
          </a:p>
          <a:p>
            <a:r>
              <a:rPr lang="tr-TR" spc="50" dirty="0" err="1"/>
              <a:t>stehlik@fme.vutbr.cz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7122</TotalTime>
  <Words>279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341</cp:revision>
  <dcterms:created xsi:type="dcterms:W3CDTF">2020-01-29T12:32:03Z</dcterms:created>
  <dcterms:modified xsi:type="dcterms:W3CDTF">2021-05-27T14:31:13Z</dcterms:modified>
</cp:coreProperties>
</file>