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8247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8247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199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199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Aerospace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Aerospace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lu.fme.vutbr.cz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doc. Ing. Jaroslav Juračka, </a:t>
            </a:r>
            <a:r>
              <a:rPr lang="sk-SK" dirty="0" smtClean="0"/>
              <a:t>Ph.D.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pl-PL" spc="50" dirty="0" err="1"/>
              <a:t>juracka@fme.vutbr.cz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Letecký </a:t>
            </a:r>
            <a:r>
              <a:rPr lang="cs-CZ" b="1" dirty="0" smtClean="0"/>
              <a:t>ústav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Letecký </a:t>
            </a:r>
            <a:r>
              <a:rPr lang="cs-CZ" b="1" dirty="0" smtClean="0"/>
              <a:t>ústav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lu.fme.vutbr.cz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doc. Ing. Jaroslav Juračka, </a:t>
            </a:r>
            <a:r>
              <a:rPr lang="sk-SK" dirty="0" smtClean="0"/>
              <a:t>Ph.D.</a:t>
            </a:r>
          </a:p>
          <a:p>
            <a:r>
              <a:rPr lang="cs-CZ" spc="50" dirty="0" smtClean="0"/>
              <a:t>ředitel </a:t>
            </a:r>
            <a:r>
              <a:rPr lang="cs-CZ" spc="50" dirty="0" smtClean="0"/>
              <a:t>ústavu</a:t>
            </a:r>
            <a:endParaRPr lang="cs-CZ" spc="50" dirty="0"/>
          </a:p>
          <a:p>
            <a:r>
              <a:rPr lang="pl-PL" spc="50" dirty="0" err="1"/>
              <a:t>juracka@fme.vutbr.cz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7123</TotalTime>
  <Words>263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2021-05-27T14:47:10Z</dcterms:modified>
</cp:coreProperties>
</file>