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=""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2784" y="-16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31/05/21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31/05/21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711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7119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347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347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b="1" spc="50" dirty="0"/>
              <a:t>Energy </a:t>
            </a:r>
            <a:r>
              <a:rPr lang="hu-HU" b="1" spc="50" dirty="0" smtClean="0"/>
              <a:t>Institute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b="1" spc="50" dirty="0"/>
              <a:t>Energy </a:t>
            </a:r>
            <a:r>
              <a:rPr lang="hu-HU" b="1" spc="50" dirty="0" smtClean="0"/>
              <a:t>Institute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eu.fme.vutbr.cz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doc. Ing. Jiří Pospíšil, </a:t>
            </a:r>
            <a:r>
              <a:rPr lang="cs-CZ" dirty="0" smtClean="0"/>
              <a:t>Ph.D.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pl-PL" spc="50" dirty="0" err="1"/>
              <a:t>pospisil.j@fme.vutbr.cz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Energetický </a:t>
            </a:r>
            <a:r>
              <a:rPr lang="cs-CZ" b="1" dirty="0" smtClean="0"/>
              <a:t>ústav</a:t>
            </a:r>
          </a:p>
          <a:p>
            <a:r>
              <a:rPr lang="cs-CZ" dirty="0" smtClean="0"/>
              <a:t>Fakulta 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Energetický </a:t>
            </a:r>
            <a:r>
              <a:rPr lang="cs-CZ" b="1" dirty="0" smtClean="0"/>
              <a:t>ústav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eu.fme.vutbr.cz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doc. Ing. Jiří Pospíšil, </a:t>
            </a:r>
            <a:r>
              <a:rPr lang="cs-CZ" dirty="0" smtClean="0"/>
              <a:t>Ph.D.</a:t>
            </a:r>
          </a:p>
          <a:p>
            <a:r>
              <a:rPr lang="cs-CZ" spc="50" dirty="0" smtClean="0"/>
              <a:t>ředitel ústavu</a:t>
            </a:r>
            <a:endParaRPr lang="cs-CZ" spc="50" dirty="0"/>
          </a:p>
          <a:p>
            <a:r>
              <a:rPr lang="pl-PL" spc="50" dirty="0" err="1"/>
              <a:t>pospisil.j@fme.vutbr.cz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SI_CS-EN_Ustav-E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7123</TotalTime>
  <Words>259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FSI_CS-EN_Ustav-EU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342</cp:revision>
  <dcterms:created xsi:type="dcterms:W3CDTF">2020-01-29T12:32:03Z</dcterms:created>
  <dcterms:modified xsi:type="dcterms:W3CDTF">2021-05-31T11:44:02Z</dcterms:modified>
</cp:coreProperties>
</file>